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9"/>
  </p:notesMasterIdLst>
  <p:sldIdLst>
    <p:sldId id="256" r:id="rId3"/>
    <p:sldId id="258" r:id="rId4"/>
    <p:sldId id="259" r:id="rId5"/>
    <p:sldId id="281" r:id="rId6"/>
    <p:sldId id="263" r:id="rId7"/>
    <p:sldId id="273" r:id="rId8"/>
    <p:sldId id="271" r:id="rId9"/>
    <p:sldId id="277" r:id="rId10"/>
    <p:sldId id="278" r:id="rId11"/>
    <p:sldId id="272" r:id="rId12"/>
    <p:sldId id="270" r:id="rId13"/>
    <p:sldId id="283" r:id="rId14"/>
    <p:sldId id="269" r:id="rId15"/>
    <p:sldId id="268" r:id="rId16"/>
    <p:sldId id="267" r:id="rId17"/>
    <p:sldId id="279" r:id="rId18"/>
    <p:sldId id="266" r:id="rId19"/>
    <p:sldId id="282" r:id="rId20"/>
    <p:sldId id="280" r:id="rId21"/>
    <p:sldId id="275" r:id="rId22"/>
    <p:sldId id="276" r:id="rId23"/>
    <p:sldId id="265" r:id="rId24"/>
    <p:sldId id="264" r:id="rId25"/>
    <p:sldId id="262" r:id="rId26"/>
    <p:sldId id="261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70" d="100"/>
          <a:sy n="70" d="100"/>
        </p:scale>
        <p:origin x="516" y="60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657960" y="1430976"/>
            <a:ext cx="5846880" cy="465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40" y="1717032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703231" y="5110477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68318" y="3246394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638801" y="1790752"/>
            <a:ext cx="4581143" cy="41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1308287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1584</Words>
  <Application>Microsoft Office PowerPoint</Application>
  <PresentationFormat>Widescreen</PresentationFormat>
  <Paragraphs>402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Cambria Math</vt:lpstr>
      <vt:lpstr>Courier New</vt:lpstr>
      <vt:lpstr>PublicoText</vt:lpstr>
      <vt:lpstr>Symbol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6. Project Development Timeline</vt:lpstr>
      <vt:lpstr>4. Wind Area Selection</vt:lpstr>
      <vt:lpstr>4. Wind Area Selection</vt:lpstr>
      <vt:lpstr>5. Grid Infrastructure and Cable Routing</vt:lpstr>
      <vt:lpstr>7. Strategies of Community Engagement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Mostafa Mozafary</cp:lastModifiedBy>
  <cp:revision>321</cp:revision>
  <dcterms:created xsi:type="dcterms:W3CDTF">2023-05-10T09:31:16Z</dcterms:created>
  <dcterms:modified xsi:type="dcterms:W3CDTF">2025-01-08T16:50:24Z</dcterms:modified>
</cp:coreProperties>
</file>